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60A8-D75D-4042-8C82-B04797FD8B0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8934-9546-4C56-97E4-41C07AFC4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60A8-D75D-4042-8C82-B04797FD8B0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8934-9546-4C56-97E4-41C07AFC4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60A8-D75D-4042-8C82-B04797FD8B0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8934-9546-4C56-97E4-41C07AFC4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60A8-D75D-4042-8C82-B04797FD8B0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8934-9546-4C56-97E4-41C07AFC4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60A8-D75D-4042-8C82-B04797FD8B0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8934-9546-4C56-97E4-41C07AFC4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60A8-D75D-4042-8C82-B04797FD8B0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8934-9546-4C56-97E4-41C07AFC4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60A8-D75D-4042-8C82-B04797FD8B0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8934-9546-4C56-97E4-41C07AFC4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60A8-D75D-4042-8C82-B04797FD8B0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8934-9546-4C56-97E4-41C07AFC4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60A8-D75D-4042-8C82-B04797FD8B0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8934-9546-4C56-97E4-41C07AFC4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60A8-D75D-4042-8C82-B04797FD8B0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8934-9546-4C56-97E4-41C07AFC4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60A8-D75D-4042-8C82-B04797FD8B0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8934-9546-4C56-97E4-41C07AFC4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260A8-D75D-4042-8C82-B04797FD8B0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18934-9546-4C56-97E4-41C07AFC4DB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470025"/>
          </a:xfrm>
        </p:spPr>
        <p:txBody>
          <a:bodyPr/>
          <a:lstStyle/>
          <a:p>
            <a:r>
              <a:rPr lang="cs-CZ" dirty="0" smtClean="0"/>
              <a:t>Kočky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857628"/>
            <a:ext cx="3015189" cy="219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785794"/>
            <a:ext cx="2127910" cy="2073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928670"/>
            <a:ext cx="18573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3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2  0.037 0.06533  0.055 0.07867  C 0.082 0.1  0.108 0.108  0.113 0.09733  C 0.117 0.08667  0.099 0.06  0.072 0.03867  C 0.054 0.02533  0.021 0.016  -0.008 0.01467  C -0.036 0.016  -0.07 0.02533  -0.088 0.03867  C -0.115 0.06  -0.133 0.08667  -0.128 0.09733  C -0.123 0.108  -0.097 0.1  -0.071 0.07867  C -0.053 0.06533  -0.03 0.032  -0.016 0  C -0.001 -0.03333  0.009 -0.07733  0.009 -0.10533  C 0.009 -0.148  0.002 -0.18133  -0.008 -0.18133  C -0.017 -0.18133  -0.025 -0.148  -0.025 -0.10533  C -0.025 -0.07733  -0.014 -0.03333  0 0  Z" pathEditMode="relative" ptsTypes="">
                                      <p:cBhvr>
                                        <p:cTn id="2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3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0.015 0.032  0.037 0.06533  0.055 0.07867  C 0.082 0.1  0.108 0.108  0.113 0.09733  C 0.117 0.08667  0.099 0.06  0.072 0.03867  C 0.054 0.02533  0.021 0.016  -0.008 0.01467  C -0.036 0.016  -0.07 0.02533  -0.088 0.03867  C -0.115 0.06  -0.133 0.08667  -0.128 0.09733  C -0.123 0.108  -0.097 0.1  -0.071 0.07867  C -0.053 0.06533  -0.03 0.032  -0.016 0  C -0.001 -0.03333  0.009 -0.07733  0.009 -0.10533  C 0.009 -0.148  0.002 -0.18133  -0.008 -0.18133  C -0.017 -0.18133  -0.025 -0.148  -0.025 -0.10533  C -0.025 -0.07733  -0.014 -0.03333  0 0  Z" pathEditMode="relative" ptsTypes="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0.015 0.032  0.037 0.06533  0.055 0.07867  C 0.082 0.1  0.108 0.108  0.113 0.09733  C 0.117 0.08667  0.099 0.06  0.072 0.03867  C 0.054 0.02533  0.021 0.016  -0.008 0.01467  C -0.036 0.016  -0.07 0.02533  -0.088 0.03867  C -0.115 0.06  -0.133 0.08667  -0.128 0.09733  C -0.123 0.108  -0.097 0.1  -0.071 0.07867  C -0.053 0.06533  -0.03 0.032  -0.016 0  C -0.001 -0.03333  0.009 -0.07733  0.009 -0.10533  C 0.009 -0.148  0.002 -0.18133  -0.008 -0.18133  C -0.017 -0.18133  -0.025 -0.148  -0.025 -0.10533  C -0.025 -0.07733  -0.014 -0.03333  0 0  Z" pathEditMode="relative" ptsTypes="">
                                      <p:cBhvr>
                                        <p:cTn id="2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0.015 0.032  0.037 0.06533  0.055 0.07867  C 0.082 0.1  0.108 0.108  0.113 0.09733  C 0.117 0.08667  0.099 0.06  0.072 0.03867  C 0.054 0.02533  0.021 0.016  -0.008 0.01467  C -0.036 0.016  -0.07 0.02533  -0.088 0.03867  C -0.115 0.06  -0.133 0.08667  -0.128 0.09733  C -0.123 0.108  -0.097 0.1  -0.071 0.07867  C -0.053 0.06533  -0.03 0.032  -0.016 0  C -0.001 -0.03333  0.009 -0.07733  0.009 -0.10533  C 0.009 -0.148  0.002 -0.18133  -0.008 -0.18133  C -0.017 -0.18133  -0.025 -0.148  -0.025 -0.10533  C -0.025 -0.07733  -0.014 -0.03333  0 0  Z" pathEditMode="relative" ptsTypes="">
                                      <p:cBhvr>
                                        <p:cTn id="32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500"/>
                            </p:stCondLst>
                            <p:childTnLst>
                              <p:par>
                                <p:cTn id="34" presetID="31" presetClass="exit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0"/>
                            </p:stCondLst>
                            <p:childTnLst>
                              <p:par>
                                <p:cTn id="59" presetID="7" presetClass="entr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2" grpId="3"/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Kočky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Kočky</dc:title>
  <dc:creator>nikola</dc:creator>
  <cp:lastModifiedBy>nikola</cp:lastModifiedBy>
  <cp:revision>7</cp:revision>
  <dcterms:created xsi:type="dcterms:W3CDTF">2002-01-01T00:27:47Z</dcterms:created>
  <dcterms:modified xsi:type="dcterms:W3CDTF">2002-01-05T09:37:06Z</dcterms:modified>
</cp:coreProperties>
</file>