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ShowLst>
    <p:custShow name="nikola" id="0">
      <p:sldLst>
        <p:sld r:id="rId2"/>
        <p:sld r:id="rId2"/>
      </p:sldLst>
    </p:custShow>
  </p:custShow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6" autoAdjust="0"/>
    <p:restoredTop sz="86420" autoAdjust="0"/>
  </p:normalViewPr>
  <p:slideViewPr>
    <p:cSldViewPr>
      <p:cViewPr>
        <p:scale>
          <a:sx n="75" d="100"/>
          <a:sy n="75" d="100"/>
        </p:scale>
        <p:origin x="-186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BD80-3CE7-47E4-A60D-ECBE194F32EF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BD11-6434-434F-846C-97E82B9B16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BD80-3CE7-47E4-A60D-ECBE194F32EF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BD11-6434-434F-846C-97E82B9B16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BD80-3CE7-47E4-A60D-ECBE194F32EF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BD11-6434-434F-846C-97E82B9B16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BD80-3CE7-47E4-A60D-ECBE194F32EF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BD11-6434-434F-846C-97E82B9B16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BD80-3CE7-47E4-A60D-ECBE194F32EF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BD11-6434-434F-846C-97E82B9B16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BD80-3CE7-47E4-A60D-ECBE194F32EF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BD11-6434-434F-846C-97E82B9B16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BD80-3CE7-47E4-A60D-ECBE194F32EF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BD11-6434-434F-846C-97E82B9B16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BD80-3CE7-47E4-A60D-ECBE194F32EF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BD11-6434-434F-846C-97E82B9B16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BD80-3CE7-47E4-A60D-ECBE194F32EF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BD11-6434-434F-846C-97E82B9B16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BD80-3CE7-47E4-A60D-ECBE194F32EF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BD11-6434-434F-846C-97E82B9B16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BD80-3CE7-47E4-A60D-ECBE194F32EF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BD11-6434-434F-846C-97E82B9B16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9BD80-3CE7-47E4-A60D-ECBE194F32EF}" type="datetimeFigureOut">
              <a:rPr lang="cs-CZ" smtClean="0"/>
              <a:pPr/>
              <a:t>3.1.2002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1BD11-6434-434F-846C-97E82B9B16F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1470025"/>
          </a:xfrm>
        </p:spPr>
        <p:txBody>
          <a:bodyPr/>
          <a:lstStyle/>
          <a:p>
            <a:r>
              <a:rPr lang="cs-CZ" dirty="0" smtClean="0"/>
              <a:t>Koně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642918"/>
            <a:ext cx="271464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928670"/>
            <a:ext cx="2786082" cy="27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4143380"/>
            <a:ext cx="3143272" cy="240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0.00092 C -0.104 -0.00162 -0.22483 -0.37107 -0.27848 -0.28612 C -0.33212 -0.20116 -0.40469 0.38912 -0.32431 0.51018 C -0.24393 0.63125 0.09393 0.57013 0.20348 0.43981 C 0.31303 0.30949 0.36719 -0.19746 0.33264 -0.2713 C 0.2981 -0.34514 0.09983 0.00347 -0.00209 0.00092 Z " pathEditMode="relative" rAng="0" ptsTypes="aaaa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5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1" dur="1230" decel="100000"/>
                                        <p:tgtEl>
                                          <p:spTgt spid="103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2" dur="1230" decel="100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3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4" dur="1230" decel="100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2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500"/>
                            </p:stCondLst>
                            <p:childTnLst>
                              <p:par>
                                <p:cTn id="52" presetID="2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72 0.07733  0.1 0.20267  0.077 0.31733  C -0.015 0.31067  -0.093 0.23067  -0.125 0.12133  C -0.047 0.05333  0.051 0.05733  0.125 0.12133  C 0.092 0.23733  0.011 0.31067  -0.077 0.31733  C -0.101 0.19733  -0.068 0.07467  0 0  Z" pathEditMode="relative" ptsTypes="">
                                      <p:cBhvr>
                                        <p:cTn id="5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2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72 0.07733  0.1 0.20267  0.077 0.31733  C -0.015 0.31067  -0.093 0.23067  -0.125 0.12133  C -0.047 0.05333  0.051 0.05733  0.125 0.12133  C 0.092 0.23733  0.011 0.31067  -0.077 0.31733  C -0.101 0.19733  -0.068 0.07467  0 0  Z" pathEditMode="relative" ptsTypes="">
                                      <p:cBhvr>
                                        <p:cTn id="55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2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72 0.07733  0.1 0.20267  0.077 0.31733  C -0.015 0.31067  -0.093 0.23067  -0.125 0.12133  C -0.047 0.05333  0.051 0.05733  0.125 0.12133  C 0.092 0.23733  0.011 0.31067  -0.077 0.31733  C -0.101 0.19733  -0.068 0.07467  0 0  Z" pathEditMode="relative" ptsTypes="">
                                      <p:cBhvr>
                                        <p:cTn id="57" dur="5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500"/>
                            </p:stCondLst>
                            <p:childTnLst>
                              <p:par>
                                <p:cTn id="5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</Words>
  <Application>Microsoft Office PowerPoint</Application>
  <PresentationFormat>Předvádění na obrazovce (4:3)</PresentationFormat>
  <Paragraphs>1</Paragraphs>
  <Slides>2</Slides>
  <Notes>0</Notes>
  <HiddenSlides>1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  <vt:variant>
        <vt:lpstr>Vlastní prezentace</vt:lpstr>
      </vt:variant>
      <vt:variant>
        <vt:i4>1</vt:i4>
      </vt:variant>
    </vt:vector>
  </HeadingPairs>
  <TitlesOfParts>
    <vt:vector size="4" baseType="lpstr">
      <vt:lpstr>Motiv sady Office</vt:lpstr>
      <vt:lpstr>Koně</vt:lpstr>
      <vt:lpstr>Snímek 2</vt:lpstr>
      <vt:lpstr>nikola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Koně</dc:title>
  <dc:creator>nikola</dc:creator>
  <cp:lastModifiedBy>nikola</cp:lastModifiedBy>
  <cp:revision>15</cp:revision>
  <dcterms:created xsi:type="dcterms:W3CDTF">2001-12-31T23:05:45Z</dcterms:created>
  <dcterms:modified xsi:type="dcterms:W3CDTF">2002-01-03T17:11:13Z</dcterms:modified>
</cp:coreProperties>
</file>