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E4BE2-E6DE-474B-B688-CB473F6E5FAD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4F138-6708-4200-8934-4A1F24CCC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4F138-6708-4200-8934-4A1F24CCC7E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A7E9B-D367-4643-938C-FDC50E046C71}" type="datetimeFigureOut">
              <a:rPr lang="cs-CZ" smtClean="0"/>
              <a:pPr/>
              <a:t>5.1.2002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6558-6BF4-4B5B-A7F3-1EA0C8E22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772400" cy="1470025"/>
          </a:xfrm>
        </p:spPr>
        <p:txBody>
          <a:bodyPr/>
          <a:lstStyle/>
          <a:p>
            <a:r>
              <a:rPr lang="cs-CZ" dirty="0" smtClean="0"/>
              <a:t>Morčata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Mam </a:t>
            </a:r>
          </a:p>
          <a:p>
            <a:r>
              <a:rPr lang="cs-CZ" dirty="0"/>
              <a:t>d</a:t>
            </a:r>
            <a:r>
              <a:rPr lang="cs-CZ" dirty="0" smtClean="0"/>
              <a:t>oma</a:t>
            </a:r>
          </a:p>
          <a:p>
            <a:r>
              <a:rPr lang="cs-CZ" dirty="0" smtClean="0"/>
              <a:t>morče</a:t>
            </a:r>
          </a:p>
          <a:p>
            <a:r>
              <a:rPr lang="cs-CZ" dirty="0" smtClean="0"/>
              <a:t>Bublinu.</a:t>
            </a:r>
          </a:p>
          <a:p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18"/>
            <a:ext cx="350046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C:\Documents and Settings\nikola\Local Settings\Temporary Internet Files\Content.IE5\SDIRGLEN\MCj0428347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0"/>
            <a:ext cx="1755775" cy="20066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643050"/>
            <a:ext cx="2287558" cy="228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0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38" presetClass="entr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54" presetClass="exit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54" presetClass="exit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54" presetClass="exit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4" presetClass="exit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1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15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uiExpand="1" build="p"/>
      <p:bldP spid="3" grpId="1" uiExpand="1" build="p"/>
      <p:bldP spid="3" grpId="2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</Words>
  <Application>Microsoft Office PowerPoint</Application>
  <PresentationFormat>Předvádění na obrazovce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Morčata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Morče</dc:title>
  <dc:creator>nikola</dc:creator>
  <cp:lastModifiedBy>nikola</cp:lastModifiedBy>
  <cp:revision>5</cp:revision>
  <dcterms:created xsi:type="dcterms:W3CDTF">2002-01-03T17:17:29Z</dcterms:created>
  <dcterms:modified xsi:type="dcterms:W3CDTF">2002-01-05T09:20:46Z</dcterms:modified>
</cp:coreProperties>
</file>