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E309-BF1C-4926-954D-A10CD5DDCE34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984E-1135-427E-ABB5-D27A1292D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1752600"/>
          </a:xfrm>
        </p:spPr>
        <p:txBody>
          <a:bodyPr/>
          <a:lstStyle/>
          <a:p>
            <a:r>
              <a:rPr lang="cs-CZ" dirty="0" smtClean="0"/>
              <a:t>Mám </a:t>
            </a:r>
          </a:p>
          <a:p>
            <a:r>
              <a:rPr lang="cs-CZ" dirty="0" smtClean="0"/>
              <a:t>ráda </a:t>
            </a:r>
          </a:p>
          <a:p>
            <a:r>
              <a:rPr lang="cs-CZ" dirty="0" smtClean="0"/>
              <a:t>psi       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357562"/>
            <a:ext cx="3381377" cy="253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643050"/>
            <a:ext cx="1334966" cy="207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071942"/>
            <a:ext cx="1119381" cy="10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785794"/>
            <a:ext cx="1571636" cy="21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C:\Documents and Settings\nikola\Local Settings\Temporary Internet Files\Content.IE5\OHY3GDI7\MCj0438169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57166"/>
            <a:ext cx="1647825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9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2" dur="5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9409 -0.13102 0.18837 -0.26181 0.23906 -0.25 C 0.28975 -0.23819 0.28802 -0.02662 0.30469 0.07083 C 0.32135 0.16829 0.44809 0.28032 0.33906 0.33542 C 0.23003 0.39051 -0.22813 0.49745 -0.35 0.40208 C -0.47188 0.30671 -0.40313 -0.13333 -0.39219 -0.2375 C -0.38125 -0.34167 -0.31979 -0.20139 -0.28438 -0.22292 C -0.24896 -0.24444 -0.16858 -0.39259 -0.17969 -0.36667 C -0.1908 -0.34074 -0.37691 -0.08472 -0.35156 -0.06667 C -0.32622 -0.04861 -0.03559 -0.28194 -0.02813 -0.25833 C -0.02066 -0.23472 -0.30834 -0.01273 -0.30625 0.075 C -0.30417 0.16273 -0.02882 0.23403 -0.01563 0.26875 C -0.00261 0.30347 -0.22691 0.26181 -0.22656 0.28333 C -0.22622 0.30486 -0.00087 0.39884 -0.01406 0.39792 C -0.02726 0.39699 -0.25972 0.26088 -0.30625 0.27708 C -0.35278 0.29329 -0.30018 0.50139 -0.29375 0.49583 C -0.28733 0.49028 -0.28802 0.22778 -0.26719 0.24375 C -0.24636 0.25972 -0.15191 0.5456 -0.16875 0.59167 C -0.18577 0.63773 -0.34584 0.55694 -0.36875 0.52083 C -0.39167 0.48472 -0.3467 0.38866 -0.30625 0.375 C -0.2658 0.36134 -0.12726 0.40671 -0.12656 0.43958 C -0.12587 0.47245 -0.32396 0.64792 -0.30156 0.57292 C -0.27917 0.49792 -0.04497 0.07986 0.00781 -0.01042 " pathEditMode="relative" ptsTypes="aaaaaaaaaaaaaaaaaaaaaaA">
                                      <p:cBhvr>
                                        <p:cTn id="1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2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4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1" presetID="51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44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5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4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47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4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1" presetID="4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7700"/>
                            </p:stCondLst>
                            <p:childTnLst>
                              <p:par>
                                <p:cTn id="157" presetID="4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3" presetID="4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200"/>
                            </p:stCondLst>
                            <p:childTnLst>
                              <p:par>
                                <p:cTn id="16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5200"/>
                            </p:stCondLst>
                            <p:childTnLst>
                              <p:par>
                                <p:cTn id="174" presetID="38" presetClass="entr" presetSubtype="0" accel="5000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200"/>
                            </p:stCondLst>
                            <p:childTnLst>
                              <p:par>
                                <p:cTn id="182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200"/>
                            </p:stCondLst>
                            <p:childTnLst>
                              <p:par>
                                <p:cTn id="1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200"/>
                            </p:stCondLst>
                            <p:childTnLst>
                              <p:par>
                                <p:cTn id="192" presetID="31" presetClass="exit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3" grpId="0" build="p"/>
      <p:bldP spid="3" grpId="1" build="p"/>
      <p:bldP spid="3" grpId="2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Psi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</dc:title>
  <dc:creator>nikola</dc:creator>
  <cp:lastModifiedBy>nikola</cp:lastModifiedBy>
  <cp:revision>5</cp:revision>
  <dcterms:created xsi:type="dcterms:W3CDTF">2002-01-03T16:36:58Z</dcterms:created>
  <dcterms:modified xsi:type="dcterms:W3CDTF">2002-01-03T17:50:49Z</dcterms:modified>
</cp:coreProperties>
</file>